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75" r:id="rId5"/>
    <p:sldId id="276" r:id="rId6"/>
    <p:sldId id="263" r:id="rId7"/>
    <p:sldId id="264" r:id="rId8"/>
    <p:sldId id="265" r:id="rId9"/>
    <p:sldId id="266" r:id="rId10"/>
    <p:sldId id="261" r:id="rId11"/>
    <p:sldId id="26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Arial Black" panose="020B0A04020102090204" pitchFamily="34" charset="0"/>
      <p:bold r:id="rId21"/>
      <p:italic r:id="rId22"/>
    </p:embeddedFont>
    <p:embeddedFont>
      <p:font typeface="MaidenWord" panose="00000400000000000000" pitchFamily="2" charset="0"/>
      <p:regular r:id="rId23"/>
    </p:embeddedFont>
    <p:embeddedFont>
      <p:font typeface="Mitzvah" pitchFamily="2" charset="0"/>
      <p:regular r:id="rId24"/>
    </p:embeddedFont>
    <p:embeddedFont>
      <p:font typeface="Arial Rounded MT Bold" panose="020F070403050403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843C0C"/>
    <a:srgbClr val="000000"/>
    <a:srgbClr val="9B6414"/>
    <a:srgbClr val="B67D16"/>
    <a:srgbClr val="CC3300"/>
    <a:srgbClr val="996600"/>
    <a:srgbClr val="EAD536"/>
    <a:srgbClr val="BC921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8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.pn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3.png"/><Relationship Id="rId17" Type="http://schemas.openxmlformats.org/officeDocument/2006/relationships/image" Target="../media/image5.png"/><Relationship Id="rId2" Type="http://schemas.openxmlformats.org/officeDocument/2006/relationships/image" Target="../media/image10.emf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microsoft.com/office/2007/relationships/hdphoto" Target="../media/hdphoto1.wdp"/><Relationship Id="rId5" Type="http://schemas.openxmlformats.org/officeDocument/2006/relationships/image" Target="../media/image13.emf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12.emf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7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498" y="3843699"/>
            <a:ext cx="42433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11.14-13.34</a:t>
            </a:r>
            <a:endParaRPr lang="en-US" sz="6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/>
          <a:srcRect l="19579" t="4476" r="28541" b="21595"/>
          <a:stretch/>
        </p:blipFill>
        <p:spPr>
          <a:xfrm flipH="1">
            <a:off x="5340910" y="2251361"/>
            <a:ext cx="1246910" cy="249381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25197" t="6640" r="34452" b="23393"/>
          <a:stretch/>
        </p:blipFill>
        <p:spPr>
          <a:xfrm>
            <a:off x="6384926" y="2001979"/>
            <a:ext cx="1066801" cy="25908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33713" t="9492" r="17289" b="24656"/>
          <a:stretch/>
        </p:blipFill>
        <p:spPr>
          <a:xfrm>
            <a:off x="3997020" y="2223817"/>
            <a:ext cx="1295400" cy="24384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29150" t="5371" r="24734" b="24808"/>
          <a:stretch/>
        </p:blipFill>
        <p:spPr>
          <a:xfrm>
            <a:off x="4564881" y="1688224"/>
            <a:ext cx="1108364" cy="23552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4699" t="8648" r="20539" b="25638"/>
          <a:stretch/>
        </p:blipFill>
        <p:spPr>
          <a:xfrm>
            <a:off x="4908628" y="1436669"/>
            <a:ext cx="1447800" cy="24384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/>
          <a:srcRect l="7282" t="6889" r="40838" b="22997"/>
          <a:stretch/>
        </p:blipFill>
        <p:spPr>
          <a:xfrm flipH="1">
            <a:off x="5597220" y="2230579"/>
            <a:ext cx="1371600" cy="2590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25902" t="8321" r="25100" b="28018"/>
          <a:stretch/>
        </p:blipFill>
        <p:spPr>
          <a:xfrm>
            <a:off x="6740219" y="2459179"/>
            <a:ext cx="1295401" cy="23622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5725" y="1873955"/>
            <a:ext cx="1673469" cy="3386145"/>
          </a:xfrm>
          <a:custGeom>
            <a:avLst/>
            <a:gdLst>
              <a:gd name="connsiteX0" fmla="*/ 0 w 1143002"/>
              <a:gd name="connsiteY0" fmla="*/ 0 h 1752600"/>
              <a:gd name="connsiteX1" fmla="*/ 1143002 w 1143002"/>
              <a:gd name="connsiteY1" fmla="*/ 0 h 1752600"/>
              <a:gd name="connsiteX2" fmla="*/ 1143002 w 1143002"/>
              <a:gd name="connsiteY2" fmla="*/ 1752600 h 1752600"/>
              <a:gd name="connsiteX3" fmla="*/ 0 w 1143002"/>
              <a:gd name="connsiteY3" fmla="*/ 1752600 h 1752600"/>
              <a:gd name="connsiteX4" fmla="*/ 0 w 1143002"/>
              <a:gd name="connsiteY4" fmla="*/ 0 h 1752600"/>
              <a:gd name="connsiteX0" fmla="*/ 0 w 1143002"/>
              <a:gd name="connsiteY0" fmla="*/ 0 h 1780310"/>
              <a:gd name="connsiteX1" fmla="*/ 1143002 w 1143002"/>
              <a:gd name="connsiteY1" fmla="*/ 0 h 1780310"/>
              <a:gd name="connsiteX2" fmla="*/ 1143002 w 1143002"/>
              <a:gd name="connsiteY2" fmla="*/ 1780310 h 1780310"/>
              <a:gd name="connsiteX3" fmla="*/ 0 w 1143002"/>
              <a:gd name="connsiteY3" fmla="*/ 1752600 h 1780310"/>
              <a:gd name="connsiteX4" fmla="*/ 0 w 1143002"/>
              <a:gd name="connsiteY4" fmla="*/ 0 h 1780310"/>
              <a:gd name="connsiteX0" fmla="*/ 0 w 1143002"/>
              <a:gd name="connsiteY0" fmla="*/ 0 h 1808019"/>
              <a:gd name="connsiteX1" fmla="*/ 1143002 w 1143002"/>
              <a:gd name="connsiteY1" fmla="*/ 0 h 1808019"/>
              <a:gd name="connsiteX2" fmla="*/ 1129147 w 1143002"/>
              <a:gd name="connsiteY2" fmla="*/ 1808019 h 1808019"/>
              <a:gd name="connsiteX3" fmla="*/ 0 w 1143002"/>
              <a:gd name="connsiteY3" fmla="*/ 1752600 h 1808019"/>
              <a:gd name="connsiteX4" fmla="*/ 0 w 1143002"/>
              <a:gd name="connsiteY4" fmla="*/ 0 h 180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2" h="1808019">
                <a:moveTo>
                  <a:pt x="0" y="0"/>
                </a:moveTo>
                <a:lnTo>
                  <a:pt x="1143002" y="0"/>
                </a:lnTo>
                <a:lnTo>
                  <a:pt x="1129147" y="1808019"/>
                </a:lnTo>
                <a:lnTo>
                  <a:pt x="0" y="1752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3420533" y="451556"/>
            <a:ext cx="3048000" cy="4447822"/>
          </a:xfrm>
          <a:custGeom>
            <a:avLst/>
            <a:gdLst>
              <a:gd name="connsiteX0" fmla="*/ 0 w 3048000"/>
              <a:gd name="connsiteY0" fmla="*/ 3951111 h 4447822"/>
              <a:gd name="connsiteX1" fmla="*/ 56445 w 3048000"/>
              <a:gd name="connsiteY1" fmla="*/ 237066 h 4447822"/>
              <a:gd name="connsiteX2" fmla="*/ 3048000 w 3048000"/>
              <a:gd name="connsiteY2" fmla="*/ 0 h 4447822"/>
              <a:gd name="connsiteX3" fmla="*/ 2923823 w 3048000"/>
              <a:gd name="connsiteY3" fmla="*/ 1433688 h 4447822"/>
              <a:gd name="connsiteX4" fmla="*/ 1456267 w 3048000"/>
              <a:gd name="connsiteY4" fmla="*/ 1501422 h 4447822"/>
              <a:gd name="connsiteX5" fmla="*/ 1365956 w 3048000"/>
              <a:gd name="connsiteY5" fmla="*/ 4447822 h 4447822"/>
              <a:gd name="connsiteX6" fmla="*/ 56445 w 3048000"/>
              <a:gd name="connsiteY6" fmla="*/ 3962400 h 444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4447822">
                <a:moveTo>
                  <a:pt x="0" y="3951111"/>
                </a:moveTo>
                <a:lnTo>
                  <a:pt x="56445" y="237066"/>
                </a:lnTo>
                <a:lnTo>
                  <a:pt x="3048000" y="0"/>
                </a:lnTo>
                <a:lnTo>
                  <a:pt x="2923823" y="1433688"/>
                </a:lnTo>
                <a:lnTo>
                  <a:pt x="1456267" y="1501422"/>
                </a:lnTo>
                <a:lnTo>
                  <a:pt x="1365956" y="4447822"/>
                </a:lnTo>
                <a:lnTo>
                  <a:pt x="56445" y="396240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9579" t="4476" r="28541" b="21595"/>
          <a:stretch/>
        </p:blipFill>
        <p:spPr>
          <a:xfrm>
            <a:off x="145245" y="766986"/>
            <a:ext cx="1246910" cy="2493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197" t="6640" r="34452" b="23393"/>
          <a:stretch/>
        </p:blipFill>
        <p:spPr>
          <a:xfrm flipH="1">
            <a:off x="2470412" y="2463847"/>
            <a:ext cx="1066801" cy="2590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3713" t="9492" r="17289" b="24656"/>
          <a:stretch/>
        </p:blipFill>
        <p:spPr>
          <a:xfrm flipH="1">
            <a:off x="82506" y="2888838"/>
            <a:ext cx="1295400" cy="2438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9150" t="5371" r="24734" b="24808"/>
          <a:stretch/>
        </p:blipFill>
        <p:spPr>
          <a:xfrm flipH="1">
            <a:off x="650367" y="2353245"/>
            <a:ext cx="1108364" cy="23552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/>
          <a:srcRect l="24699" t="8648" r="20539" b="25638"/>
          <a:stretch/>
        </p:blipFill>
        <p:spPr>
          <a:xfrm flipH="1">
            <a:off x="994114" y="2101690"/>
            <a:ext cx="1447800" cy="2438400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>
            <a:off x="6073422" y="349956"/>
            <a:ext cx="2167467" cy="5779911"/>
          </a:xfrm>
          <a:custGeom>
            <a:avLst/>
            <a:gdLst>
              <a:gd name="connsiteX0" fmla="*/ 0 w 2167467"/>
              <a:gd name="connsiteY0" fmla="*/ 5034844 h 5779911"/>
              <a:gd name="connsiteX1" fmla="*/ 338667 w 2167467"/>
              <a:gd name="connsiteY1" fmla="*/ 124177 h 5779911"/>
              <a:gd name="connsiteX2" fmla="*/ 2167467 w 2167467"/>
              <a:gd name="connsiteY2" fmla="*/ 0 h 5779911"/>
              <a:gd name="connsiteX3" fmla="*/ 2111022 w 2167467"/>
              <a:gd name="connsiteY3" fmla="*/ 5779911 h 5779911"/>
              <a:gd name="connsiteX4" fmla="*/ 0 w 2167467"/>
              <a:gd name="connsiteY4" fmla="*/ 5034844 h 577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7" h="5779911">
                <a:moveTo>
                  <a:pt x="0" y="5034844"/>
                </a:moveTo>
                <a:lnTo>
                  <a:pt x="338667" y="124177"/>
                </a:lnTo>
                <a:lnTo>
                  <a:pt x="2167467" y="0"/>
                </a:lnTo>
                <a:lnTo>
                  <a:pt x="2111022" y="5779911"/>
                </a:lnTo>
                <a:lnTo>
                  <a:pt x="0" y="503484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69227" y="536220"/>
            <a:ext cx="2889932" cy="1243872"/>
          </a:xfrm>
          <a:custGeom>
            <a:avLst/>
            <a:gdLst>
              <a:gd name="connsiteX0" fmla="*/ 0 w 3441475"/>
              <a:gd name="connsiteY0" fmla="*/ 0 h 1200329"/>
              <a:gd name="connsiteX1" fmla="*/ 3441475 w 3441475"/>
              <a:gd name="connsiteY1" fmla="*/ 0 h 1200329"/>
              <a:gd name="connsiteX2" fmla="*/ 3441475 w 3441475"/>
              <a:gd name="connsiteY2" fmla="*/ 1200329 h 1200329"/>
              <a:gd name="connsiteX3" fmla="*/ 0 w 3441475"/>
              <a:gd name="connsiteY3" fmla="*/ 1200329 h 1200329"/>
              <a:gd name="connsiteX4" fmla="*/ 0 w 3441475"/>
              <a:gd name="connsiteY4" fmla="*/ 0 h 1200329"/>
              <a:gd name="connsiteX0" fmla="*/ 0 w 3441475"/>
              <a:gd name="connsiteY0" fmla="*/ 0 h 1200329"/>
              <a:gd name="connsiteX1" fmla="*/ 3441475 w 3441475"/>
              <a:gd name="connsiteY1" fmla="*/ 0 h 1200329"/>
              <a:gd name="connsiteX2" fmla="*/ 2817361 w 3441475"/>
              <a:gd name="connsiteY2" fmla="*/ 1098729 h 1200329"/>
              <a:gd name="connsiteX3" fmla="*/ 0 w 3441475"/>
              <a:gd name="connsiteY3" fmla="*/ 1200329 h 1200329"/>
              <a:gd name="connsiteX4" fmla="*/ 0 w 3441475"/>
              <a:gd name="connsiteY4" fmla="*/ 0 h 1200329"/>
              <a:gd name="connsiteX0" fmla="*/ 0 w 2817361"/>
              <a:gd name="connsiteY0" fmla="*/ 43543 h 1243872"/>
              <a:gd name="connsiteX1" fmla="*/ 2802846 w 2817361"/>
              <a:gd name="connsiteY1" fmla="*/ 0 h 1243872"/>
              <a:gd name="connsiteX2" fmla="*/ 2817361 w 2817361"/>
              <a:gd name="connsiteY2" fmla="*/ 1142272 h 1243872"/>
              <a:gd name="connsiteX3" fmla="*/ 0 w 2817361"/>
              <a:gd name="connsiteY3" fmla="*/ 1243872 h 1243872"/>
              <a:gd name="connsiteX4" fmla="*/ 0 w 2817361"/>
              <a:gd name="connsiteY4" fmla="*/ 43543 h 1243872"/>
              <a:gd name="connsiteX0" fmla="*/ 0 w 2889932"/>
              <a:gd name="connsiteY0" fmla="*/ 232229 h 1243872"/>
              <a:gd name="connsiteX1" fmla="*/ 2875417 w 2889932"/>
              <a:gd name="connsiteY1" fmla="*/ 0 h 1243872"/>
              <a:gd name="connsiteX2" fmla="*/ 2889932 w 2889932"/>
              <a:gd name="connsiteY2" fmla="*/ 1142272 h 1243872"/>
              <a:gd name="connsiteX3" fmla="*/ 72571 w 2889932"/>
              <a:gd name="connsiteY3" fmla="*/ 1243872 h 1243872"/>
              <a:gd name="connsiteX4" fmla="*/ 0 w 2889932"/>
              <a:gd name="connsiteY4" fmla="*/ 232229 h 124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932" h="1243872">
                <a:moveTo>
                  <a:pt x="0" y="232229"/>
                </a:moveTo>
                <a:lnTo>
                  <a:pt x="2875417" y="0"/>
                </a:lnTo>
                <a:lnTo>
                  <a:pt x="2889932" y="1142272"/>
                </a:lnTo>
                <a:lnTo>
                  <a:pt x="72571" y="1243872"/>
                </a:lnTo>
                <a:lnTo>
                  <a:pt x="0" y="232229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000000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  <a:scene3d>
              <a:camera prst="isometricOffAxis1Right">
                <a:rot lat="599999" lon="20399999" rev="0"/>
              </a:camera>
              <a:lightRig rig="threePt" dir="t"/>
            </a:scene3d>
            <a:sp3d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“All who will may enter.”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448754" y="392289"/>
            <a:ext cx="4820356" cy="5779911"/>
            <a:chOff x="3572933" y="502356"/>
            <a:chExt cx="4820356" cy="5779911"/>
          </a:xfrm>
        </p:grpSpPr>
        <p:sp>
          <p:nvSpPr>
            <p:cNvPr id="50" name="Rectangle 2"/>
            <p:cNvSpPr/>
            <p:nvPr/>
          </p:nvSpPr>
          <p:spPr>
            <a:xfrm>
              <a:off x="4788125" y="2026355"/>
              <a:ext cx="1673469" cy="3386145"/>
            </a:xfrm>
            <a:custGeom>
              <a:avLst/>
              <a:gdLst>
                <a:gd name="connsiteX0" fmla="*/ 0 w 1143002"/>
                <a:gd name="connsiteY0" fmla="*/ 0 h 1752600"/>
                <a:gd name="connsiteX1" fmla="*/ 1143002 w 1143002"/>
                <a:gd name="connsiteY1" fmla="*/ 0 h 1752600"/>
                <a:gd name="connsiteX2" fmla="*/ 1143002 w 1143002"/>
                <a:gd name="connsiteY2" fmla="*/ 1752600 h 1752600"/>
                <a:gd name="connsiteX3" fmla="*/ 0 w 1143002"/>
                <a:gd name="connsiteY3" fmla="*/ 1752600 h 1752600"/>
                <a:gd name="connsiteX4" fmla="*/ 0 w 1143002"/>
                <a:gd name="connsiteY4" fmla="*/ 0 h 1752600"/>
                <a:gd name="connsiteX0" fmla="*/ 0 w 1143002"/>
                <a:gd name="connsiteY0" fmla="*/ 0 h 1780310"/>
                <a:gd name="connsiteX1" fmla="*/ 1143002 w 1143002"/>
                <a:gd name="connsiteY1" fmla="*/ 0 h 1780310"/>
                <a:gd name="connsiteX2" fmla="*/ 1143002 w 1143002"/>
                <a:gd name="connsiteY2" fmla="*/ 1780310 h 1780310"/>
                <a:gd name="connsiteX3" fmla="*/ 0 w 1143002"/>
                <a:gd name="connsiteY3" fmla="*/ 1752600 h 1780310"/>
                <a:gd name="connsiteX4" fmla="*/ 0 w 1143002"/>
                <a:gd name="connsiteY4" fmla="*/ 0 h 1780310"/>
                <a:gd name="connsiteX0" fmla="*/ 0 w 1143002"/>
                <a:gd name="connsiteY0" fmla="*/ 0 h 1808019"/>
                <a:gd name="connsiteX1" fmla="*/ 1143002 w 1143002"/>
                <a:gd name="connsiteY1" fmla="*/ 0 h 1808019"/>
                <a:gd name="connsiteX2" fmla="*/ 1129147 w 1143002"/>
                <a:gd name="connsiteY2" fmla="*/ 1808019 h 1808019"/>
                <a:gd name="connsiteX3" fmla="*/ 0 w 1143002"/>
                <a:gd name="connsiteY3" fmla="*/ 1752600 h 1808019"/>
                <a:gd name="connsiteX4" fmla="*/ 0 w 1143002"/>
                <a:gd name="connsiteY4" fmla="*/ 0 h 180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2" h="1808019">
                  <a:moveTo>
                    <a:pt x="0" y="0"/>
                  </a:moveTo>
                  <a:lnTo>
                    <a:pt x="1143002" y="0"/>
                  </a:lnTo>
                  <a:lnTo>
                    <a:pt x="1129147" y="1808019"/>
                  </a:lnTo>
                  <a:lnTo>
                    <a:pt x="0" y="1752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scene3d>
              <a:camera prst="perspectiveHeroicExtreme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3572933" y="603956"/>
              <a:ext cx="3048000" cy="4447822"/>
            </a:xfrm>
            <a:custGeom>
              <a:avLst/>
              <a:gdLst>
                <a:gd name="connsiteX0" fmla="*/ 0 w 3048000"/>
                <a:gd name="connsiteY0" fmla="*/ 3951111 h 4447822"/>
                <a:gd name="connsiteX1" fmla="*/ 56445 w 3048000"/>
                <a:gd name="connsiteY1" fmla="*/ 237066 h 4447822"/>
                <a:gd name="connsiteX2" fmla="*/ 3048000 w 3048000"/>
                <a:gd name="connsiteY2" fmla="*/ 0 h 4447822"/>
                <a:gd name="connsiteX3" fmla="*/ 2923823 w 3048000"/>
                <a:gd name="connsiteY3" fmla="*/ 1433688 h 4447822"/>
                <a:gd name="connsiteX4" fmla="*/ 1456267 w 3048000"/>
                <a:gd name="connsiteY4" fmla="*/ 1501422 h 4447822"/>
                <a:gd name="connsiteX5" fmla="*/ 1365956 w 3048000"/>
                <a:gd name="connsiteY5" fmla="*/ 4447822 h 4447822"/>
                <a:gd name="connsiteX6" fmla="*/ 56445 w 3048000"/>
                <a:gd name="connsiteY6" fmla="*/ 3962400 h 444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0" h="4447822">
                  <a:moveTo>
                    <a:pt x="0" y="3951111"/>
                  </a:moveTo>
                  <a:lnTo>
                    <a:pt x="56445" y="237066"/>
                  </a:lnTo>
                  <a:lnTo>
                    <a:pt x="3048000" y="0"/>
                  </a:lnTo>
                  <a:lnTo>
                    <a:pt x="2923823" y="1433688"/>
                  </a:lnTo>
                  <a:lnTo>
                    <a:pt x="1456267" y="1501422"/>
                  </a:lnTo>
                  <a:lnTo>
                    <a:pt x="1365956" y="4447822"/>
                  </a:lnTo>
                  <a:lnTo>
                    <a:pt x="56445" y="396240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225822" y="502356"/>
              <a:ext cx="2167467" cy="5779911"/>
            </a:xfrm>
            <a:custGeom>
              <a:avLst/>
              <a:gdLst>
                <a:gd name="connsiteX0" fmla="*/ 0 w 2167467"/>
                <a:gd name="connsiteY0" fmla="*/ 5034844 h 5779911"/>
                <a:gd name="connsiteX1" fmla="*/ 338667 w 2167467"/>
                <a:gd name="connsiteY1" fmla="*/ 124177 h 5779911"/>
                <a:gd name="connsiteX2" fmla="*/ 2167467 w 2167467"/>
                <a:gd name="connsiteY2" fmla="*/ 0 h 5779911"/>
                <a:gd name="connsiteX3" fmla="*/ 2111022 w 2167467"/>
                <a:gd name="connsiteY3" fmla="*/ 5779911 h 5779911"/>
                <a:gd name="connsiteX4" fmla="*/ 0 w 2167467"/>
                <a:gd name="connsiteY4" fmla="*/ 5034844 h 57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67" h="5779911">
                  <a:moveTo>
                    <a:pt x="0" y="5034844"/>
                  </a:moveTo>
                  <a:lnTo>
                    <a:pt x="338667" y="124177"/>
                  </a:lnTo>
                  <a:lnTo>
                    <a:pt x="2167467" y="0"/>
                  </a:lnTo>
                  <a:lnTo>
                    <a:pt x="2111022" y="5779911"/>
                  </a:lnTo>
                  <a:lnTo>
                    <a:pt x="0" y="503484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58730" y="654753"/>
              <a:ext cx="2915735" cy="1322894"/>
            </a:xfrm>
            <a:custGeom>
              <a:avLst/>
              <a:gdLst>
                <a:gd name="connsiteX0" fmla="*/ 0 w 3441475"/>
                <a:gd name="connsiteY0" fmla="*/ 0 h 1200329"/>
                <a:gd name="connsiteX1" fmla="*/ 3441475 w 3441475"/>
                <a:gd name="connsiteY1" fmla="*/ 0 h 1200329"/>
                <a:gd name="connsiteX2" fmla="*/ 3441475 w 3441475"/>
                <a:gd name="connsiteY2" fmla="*/ 1200329 h 1200329"/>
                <a:gd name="connsiteX3" fmla="*/ 0 w 3441475"/>
                <a:gd name="connsiteY3" fmla="*/ 1200329 h 1200329"/>
                <a:gd name="connsiteX4" fmla="*/ 0 w 3441475"/>
                <a:gd name="connsiteY4" fmla="*/ 0 h 1200329"/>
                <a:gd name="connsiteX0" fmla="*/ 0 w 3441475"/>
                <a:gd name="connsiteY0" fmla="*/ 0 h 1200329"/>
                <a:gd name="connsiteX1" fmla="*/ 3441475 w 3441475"/>
                <a:gd name="connsiteY1" fmla="*/ 0 h 1200329"/>
                <a:gd name="connsiteX2" fmla="*/ 2817361 w 3441475"/>
                <a:gd name="connsiteY2" fmla="*/ 1098729 h 1200329"/>
                <a:gd name="connsiteX3" fmla="*/ 0 w 3441475"/>
                <a:gd name="connsiteY3" fmla="*/ 1200329 h 1200329"/>
                <a:gd name="connsiteX4" fmla="*/ 0 w 3441475"/>
                <a:gd name="connsiteY4" fmla="*/ 0 h 1200329"/>
                <a:gd name="connsiteX0" fmla="*/ 0 w 2817361"/>
                <a:gd name="connsiteY0" fmla="*/ 43543 h 1243872"/>
                <a:gd name="connsiteX1" fmla="*/ 2802846 w 2817361"/>
                <a:gd name="connsiteY1" fmla="*/ 0 h 1243872"/>
                <a:gd name="connsiteX2" fmla="*/ 2817361 w 2817361"/>
                <a:gd name="connsiteY2" fmla="*/ 1142272 h 1243872"/>
                <a:gd name="connsiteX3" fmla="*/ 0 w 2817361"/>
                <a:gd name="connsiteY3" fmla="*/ 1243872 h 1243872"/>
                <a:gd name="connsiteX4" fmla="*/ 0 w 2817361"/>
                <a:gd name="connsiteY4" fmla="*/ 43543 h 1243872"/>
                <a:gd name="connsiteX0" fmla="*/ 0 w 2889932"/>
                <a:gd name="connsiteY0" fmla="*/ 232229 h 1243872"/>
                <a:gd name="connsiteX1" fmla="*/ 2875417 w 2889932"/>
                <a:gd name="connsiteY1" fmla="*/ 0 h 1243872"/>
                <a:gd name="connsiteX2" fmla="*/ 2889932 w 2889932"/>
                <a:gd name="connsiteY2" fmla="*/ 1142272 h 1243872"/>
                <a:gd name="connsiteX3" fmla="*/ 72571 w 2889932"/>
                <a:gd name="connsiteY3" fmla="*/ 1243872 h 1243872"/>
                <a:gd name="connsiteX4" fmla="*/ 0 w 2889932"/>
                <a:gd name="connsiteY4" fmla="*/ 232229 h 1243872"/>
                <a:gd name="connsiteX0" fmla="*/ 0 w 2889932"/>
                <a:gd name="connsiteY0" fmla="*/ 232229 h 1243872"/>
                <a:gd name="connsiteX1" fmla="*/ 2875417 w 2889932"/>
                <a:gd name="connsiteY1" fmla="*/ 0 h 1243872"/>
                <a:gd name="connsiteX2" fmla="*/ 2889932 w 2889932"/>
                <a:gd name="connsiteY2" fmla="*/ 1142272 h 1243872"/>
                <a:gd name="connsiteX3" fmla="*/ 16127 w 2889932"/>
                <a:gd name="connsiteY3" fmla="*/ 1243872 h 1243872"/>
                <a:gd name="connsiteX4" fmla="*/ 0 w 2889932"/>
                <a:gd name="connsiteY4" fmla="*/ 232229 h 1243872"/>
                <a:gd name="connsiteX0" fmla="*/ 96762 w 2986694"/>
                <a:gd name="connsiteY0" fmla="*/ 232229 h 1322894"/>
                <a:gd name="connsiteX1" fmla="*/ 2972179 w 2986694"/>
                <a:gd name="connsiteY1" fmla="*/ 0 h 1322894"/>
                <a:gd name="connsiteX2" fmla="*/ 2986694 w 2986694"/>
                <a:gd name="connsiteY2" fmla="*/ 1142272 h 1322894"/>
                <a:gd name="connsiteX3" fmla="*/ 0 w 2986694"/>
                <a:gd name="connsiteY3" fmla="*/ 1322894 h 1322894"/>
                <a:gd name="connsiteX4" fmla="*/ 96762 w 2986694"/>
                <a:gd name="connsiteY4" fmla="*/ 232229 h 1322894"/>
                <a:gd name="connsiteX0" fmla="*/ 40318 w 2930250"/>
                <a:gd name="connsiteY0" fmla="*/ 232229 h 1322894"/>
                <a:gd name="connsiteX1" fmla="*/ 2915735 w 2930250"/>
                <a:gd name="connsiteY1" fmla="*/ 0 h 1322894"/>
                <a:gd name="connsiteX2" fmla="*/ 2930250 w 2930250"/>
                <a:gd name="connsiteY2" fmla="*/ 1142272 h 1322894"/>
                <a:gd name="connsiteX3" fmla="*/ 0 w 2930250"/>
                <a:gd name="connsiteY3" fmla="*/ 1322894 h 1322894"/>
                <a:gd name="connsiteX4" fmla="*/ 40318 w 2930250"/>
                <a:gd name="connsiteY4" fmla="*/ 232229 h 1322894"/>
                <a:gd name="connsiteX0" fmla="*/ 40318 w 2915735"/>
                <a:gd name="connsiteY0" fmla="*/ 232229 h 1322894"/>
                <a:gd name="connsiteX1" fmla="*/ 2915735 w 2915735"/>
                <a:gd name="connsiteY1" fmla="*/ 0 h 1322894"/>
                <a:gd name="connsiteX2" fmla="*/ 2873806 w 2915735"/>
                <a:gd name="connsiteY2" fmla="*/ 1153561 h 1322894"/>
                <a:gd name="connsiteX3" fmla="*/ 0 w 2915735"/>
                <a:gd name="connsiteY3" fmla="*/ 1322894 h 1322894"/>
                <a:gd name="connsiteX4" fmla="*/ 40318 w 2915735"/>
                <a:gd name="connsiteY4" fmla="*/ 232229 h 132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5735" h="1322894">
                  <a:moveTo>
                    <a:pt x="40318" y="232229"/>
                  </a:moveTo>
                  <a:lnTo>
                    <a:pt x="2915735" y="0"/>
                  </a:lnTo>
                  <a:lnTo>
                    <a:pt x="2873806" y="1153561"/>
                  </a:lnTo>
                  <a:lnTo>
                    <a:pt x="0" y="1322894"/>
                  </a:lnTo>
                  <a:lnTo>
                    <a:pt x="40318" y="23222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0000"/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square" rtlCol="0">
              <a:spAutoFit/>
              <a:scene3d>
                <a:camera prst="isometricOffAxis1Right">
                  <a:rot lat="599999" lon="20399999" rev="0"/>
                </a:camera>
                <a:lightRig rig="threePt" dir="t"/>
              </a:scene3d>
              <a:sp3d/>
            </a:bodyPr>
            <a:lstStyle/>
            <a:p>
              <a:r>
                <a:rPr lang="en-US" sz="3600" dirty="0" smtClean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“All who will may enter.”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-1286944" y="349946"/>
            <a:ext cx="4820356" cy="5779911"/>
            <a:chOff x="-1286944" y="349946"/>
            <a:chExt cx="4820356" cy="5779911"/>
          </a:xfrm>
        </p:grpSpPr>
        <p:sp>
          <p:nvSpPr>
            <p:cNvPr id="57" name="Freeform 56"/>
            <p:cNvSpPr/>
            <p:nvPr/>
          </p:nvSpPr>
          <p:spPr>
            <a:xfrm flipH="1">
              <a:off x="485412" y="451546"/>
              <a:ext cx="3048000" cy="4447822"/>
            </a:xfrm>
            <a:custGeom>
              <a:avLst/>
              <a:gdLst>
                <a:gd name="connsiteX0" fmla="*/ 0 w 3048000"/>
                <a:gd name="connsiteY0" fmla="*/ 3951111 h 4447822"/>
                <a:gd name="connsiteX1" fmla="*/ 56445 w 3048000"/>
                <a:gd name="connsiteY1" fmla="*/ 237066 h 4447822"/>
                <a:gd name="connsiteX2" fmla="*/ 3048000 w 3048000"/>
                <a:gd name="connsiteY2" fmla="*/ 0 h 4447822"/>
                <a:gd name="connsiteX3" fmla="*/ 2923823 w 3048000"/>
                <a:gd name="connsiteY3" fmla="*/ 1433688 h 4447822"/>
                <a:gd name="connsiteX4" fmla="*/ 1456267 w 3048000"/>
                <a:gd name="connsiteY4" fmla="*/ 1501422 h 4447822"/>
                <a:gd name="connsiteX5" fmla="*/ 1365956 w 3048000"/>
                <a:gd name="connsiteY5" fmla="*/ 4447822 h 4447822"/>
                <a:gd name="connsiteX6" fmla="*/ 56445 w 3048000"/>
                <a:gd name="connsiteY6" fmla="*/ 3962400 h 444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0" h="4447822">
                  <a:moveTo>
                    <a:pt x="0" y="3951111"/>
                  </a:moveTo>
                  <a:lnTo>
                    <a:pt x="56445" y="237066"/>
                  </a:lnTo>
                  <a:lnTo>
                    <a:pt x="3048000" y="0"/>
                  </a:lnTo>
                  <a:lnTo>
                    <a:pt x="2923823" y="1433688"/>
                  </a:lnTo>
                  <a:lnTo>
                    <a:pt x="1456267" y="1501422"/>
                  </a:lnTo>
                  <a:lnTo>
                    <a:pt x="1365956" y="4447822"/>
                  </a:lnTo>
                  <a:lnTo>
                    <a:pt x="56445" y="396240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-1286944" y="349946"/>
              <a:ext cx="2167467" cy="5779911"/>
            </a:xfrm>
            <a:custGeom>
              <a:avLst/>
              <a:gdLst>
                <a:gd name="connsiteX0" fmla="*/ 0 w 2167467"/>
                <a:gd name="connsiteY0" fmla="*/ 5034844 h 5779911"/>
                <a:gd name="connsiteX1" fmla="*/ 338667 w 2167467"/>
                <a:gd name="connsiteY1" fmla="*/ 124177 h 5779911"/>
                <a:gd name="connsiteX2" fmla="*/ 2167467 w 2167467"/>
                <a:gd name="connsiteY2" fmla="*/ 0 h 5779911"/>
                <a:gd name="connsiteX3" fmla="*/ 2111022 w 2167467"/>
                <a:gd name="connsiteY3" fmla="*/ 5779911 h 5779911"/>
                <a:gd name="connsiteX4" fmla="*/ 0 w 2167467"/>
                <a:gd name="connsiteY4" fmla="*/ 5034844 h 577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67" h="5779911">
                  <a:moveTo>
                    <a:pt x="0" y="5034844"/>
                  </a:moveTo>
                  <a:lnTo>
                    <a:pt x="338667" y="124177"/>
                  </a:lnTo>
                  <a:lnTo>
                    <a:pt x="2167467" y="0"/>
                  </a:lnTo>
                  <a:lnTo>
                    <a:pt x="2111022" y="5779911"/>
                  </a:lnTo>
                  <a:lnTo>
                    <a:pt x="0" y="503484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54756" y="1912954"/>
              <a:ext cx="1512711" cy="3431823"/>
            </a:xfrm>
            <a:custGeom>
              <a:avLst/>
              <a:gdLst>
                <a:gd name="connsiteX0" fmla="*/ 191911 w 1512711"/>
                <a:gd name="connsiteY0" fmla="*/ 3431823 h 3431823"/>
                <a:gd name="connsiteX1" fmla="*/ 0 w 1512711"/>
                <a:gd name="connsiteY1" fmla="*/ 0 h 3431823"/>
                <a:gd name="connsiteX2" fmla="*/ 1411111 w 1512711"/>
                <a:gd name="connsiteY2" fmla="*/ 45156 h 3431823"/>
                <a:gd name="connsiteX3" fmla="*/ 1512711 w 1512711"/>
                <a:gd name="connsiteY3" fmla="*/ 2980267 h 3431823"/>
                <a:gd name="connsiteX4" fmla="*/ 191911 w 1512711"/>
                <a:gd name="connsiteY4" fmla="*/ 3431823 h 343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2711" h="3431823">
                  <a:moveTo>
                    <a:pt x="191911" y="3431823"/>
                  </a:moveTo>
                  <a:lnTo>
                    <a:pt x="0" y="0"/>
                  </a:lnTo>
                  <a:lnTo>
                    <a:pt x="1411111" y="45156"/>
                  </a:lnTo>
                  <a:lnTo>
                    <a:pt x="1512711" y="2980267"/>
                  </a:lnTo>
                  <a:lnTo>
                    <a:pt x="191911" y="34318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-92665" y="506612"/>
              <a:ext cx="2877382" cy="1310899"/>
              <a:chOff x="-92665" y="506612"/>
              <a:chExt cx="2877382" cy="1310899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-92665" y="506612"/>
                <a:ext cx="2877382" cy="1310899"/>
              </a:xfrm>
              <a:custGeom>
                <a:avLst/>
                <a:gdLst>
                  <a:gd name="connsiteX0" fmla="*/ 67733 w 2427111"/>
                  <a:gd name="connsiteY0" fmla="*/ 1072444 h 1185333"/>
                  <a:gd name="connsiteX1" fmla="*/ 0 w 2427111"/>
                  <a:gd name="connsiteY1" fmla="*/ 0 h 1185333"/>
                  <a:gd name="connsiteX2" fmla="*/ 2381956 w 2427111"/>
                  <a:gd name="connsiteY2" fmla="*/ 191911 h 1185333"/>
                  <a:gd name="connsiteX3" fmla="*/ 2427111 w 2427111"/>
                  <a:gd name="connsiteY3" fmla="*/ 1185333 h 1185333"/>
                  <a:gd name="connsiteX4" fmla="*/ 169333 w 2427111"/>
                  <a:gd name="connsiteY4" fmla="*/ 1185333 h 1185333"/>
                  <a:gd name="connsiteX0" fmla="*/ 67733 w 2427111"/>
                  <a:gd name="connsiteY0" fmla="*/ 1072444 h 1185333"/>
                  <a:gd name="connsiteX1" fmla="*/ 0 w 2427111"/>
                  <a:gd name="connsiteY1" fmla="*/ 0 h 1185333"/>
                  <a:gd name="connsiteX2" fmla="*/ 2381956 w 2427111"/>
                  <a:gd name="connsiteY2" fmla="*/ 191911 h 1185333"/>
                  <a:gd name="connsiteX3" fmla="*/ 2427111 w 2427111"/>
                  <a:gd name="connsiteY3" fmla="*/ 1185333 h 1185333"/>
                  <a:gd name="connsiteX4" fmla="*/ 43840 w 2427111"/>
                  <a:gd name="connsiteY4" fmla="*/ 1185333 h 1185333"/>
                  <a:gd name="connsiteX0" fmla="*/ 96692 w 2427111"/>
                  <a:gd name="connsiteY0" fmla="*/ 1197082 h 1197082"/>
                  <a:gd name="connsiteX1" fmla="*/ 0 w 2427111"/>
                  <a:gd name="connsiteY1" fmla="*/ 0 h 1197082"/>
                  <a:gd name="connsiteX2" fmla="*/ 2381956 w 2427111"/>
                  <a:gd name="connsiteY2" fmla="*/ 191911 h 1197082"/>
                  <a:gd name="connsiteX3" fmla="*/ 2427111 w 2427111"/>
                  <a:gd name="connsiteY3" fmla="*/ 1185333 h 1197082"/>
                  <a:gd name="connsiteX4" fmla="*/ 43840 w 2427111"/>
                  <a:gd name="connsiteY4" fmla="*/ 1185333 h 1197082"/>
                  <a:gd name="connsiteX0" fmla="*/ 130078 w 2460497"/>
                  <a:gd name="connsiteY0" fmla="*/ 1197082 h 1206106"/>
                  <a:gd name="connsiteX1" fmla="*/ 33386 w 2460497"/>
                  <a:gd name="connsiteY1" fmla="*/ 0 h 1206106"/>
                  <a:gd name="connsiteX2" fmla="*/ 2415342 w 2460497"/>
                  <a:gd name="connsiteY2" fmla="*/ 191911 h 1206106"/>
                  <a:gd name="connsiteX3" fmla="*/ 2460497 w 2460497"/>
                  <a:gd name="connsiteY3" fmla="*/ 1185333 h 1206106"/>
                  <a:gd name="connsiteX4" fmla="*/ 0 w 2460497"/>
                  <a:gd name="connsiteY4" fmla="*/ 1206106 h 1206106"/>
                  <a:gd name="connsiteX0" fmla="*/ 43198 w 2460497"/>
                  <a:gd name="connsiteY0" fmla="*/ 1197082 h 1206106"/>
                  <a:gd name="connsiteX1" fmla="*/ 33386 w 2460497"/>
                  <a:gd name="connsiteY1" fmla="*/ 0 h 1206106"/>
                  <a:gd name="connsiteX2" fmla="*/ 2415342 w 2460497"/>
                  <a:gd name="connsiteY2" fmla="*/ 191911 h 1206106"/>
                  <a:gd name="connsiteX3" fmla="*/ 2460497 w 2460497"/>
                  <a:gd name="connsiteY3" fmla="*/ 1185333 h 1206106"/>
                  <a:gd name="connsiteX4" fmla="*/ 0 w 2460497"/>
                  <a:gd name="connsiteY4" fmla="*/ 1206106 h 120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0497" h="1206106">
                    <a:moveTo>
                      <a:pt x="43198" y="1197082"/>
                    </a:moveTo>
                    <a:cubicBezTo>
                      <a:pt x="39927" y="798055"/>
                      <a:pt x="36657" y="399027"/>
                      <a:pt x="33386" y="0"/>
                    </a:cubicBezTo>
                    <a:lnTo>
                      <a:pt x="2415342" y="191911"/>
                    </a:lnTo>
                    <a:lnTo>
                      <a:pt x="2460497" y="1185333"/>
                    </a:lnTo>
                    <a:lnTo>
                      <a:pt x="0" y="1206106"/>
                    </a:lnTo>
                  </a:path>
                </a:pathLst>
              </a:custGeom>
              <a:solidFill>
                <a:schemeClr val="bg1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9423" y="619640"/>
                <a:ext cx="2423845" cy="112254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FadeRight">
                  <a:avLst>
                    <a:gd name="adj" fmla="val 7745"/>
                  </a:avLst>
                </a:prstTxWarp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“Chosen before the foundations</a:t>
                </a:r>
              </a:p>
              <a:p>
                <a:r>
                  <a:rPr lang="en-US" sz="2400" dirty="0" smtClean="0">
                    <a:solidFill>
                      <a:srgbClr val="000000"/>
                    </a:solidFill>
                    <a:latin typeface="Arial Rounded MT Bold" panose="020F0704030504030204" pitchFamily="34" charset="0"/>
                  </a:rPr>
                  <a:t>of the world”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69" name="Group 68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/>
          <a:srcRect l="25902" t="8321" r="25100" b="28018"/>
          <a:stretch/>
        </p:blipFill>
        <p:spPr>
          <a:xfrm flipH="1">
            <a:off x="2670530" y="3595295"/>
            <a:ext cx="1295401" cy="2362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l="7282" t="6889" r="40838" b="22997"/>
          <a:stretch/>
        </p:blipFill>
        <p:spPr>
          <a:xfrm>
            <a:off x="1758731" y="3369756"/>
            <a:ext cx="1371600" cy="25908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0.46389 0.0009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0.6993 0.3407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64028 0.04375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4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0.5842 0.074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1" y="370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69219 -0.040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8" grpId="0" animBg="1"/>
      <p:bldP spid="48" grpId="1" animBg="1"/>
      <p:bldP spid="49" grpId="0" animBg="1"/>
      <p:bldP spid="49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66" name="Group 65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69" name="Group 68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55" name="Picture 54" descr="Israel (greater).jpg"/>
          <p:cNvPicPr>
            <a:picLocks noChangeAspect="1"/>
          </p:cNvPicPr>
          <p:nvPr/>
        </p:nvPicPr>
        <p:blipFill rotWithShape="1">
          <a:blip r:embed="rId11"/>
          <a:srcRect l="33470" t="4191" r="8306" b="44166"/>
          <a:stretch/>
        </p:blipFill>
        <p:spPr>
          <a:xfrm rot="154223">
            <a:off x="1094632" y="305234"/>
            <a:ext cx="7191756" cy="4978908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2" name="Freeform 1"/>
          <p:cNvSpPr/>
          <p:nvPr/>
        </p:nvSpPr>
        <p:spPr>
          <a:xfrm>
            <a:off x="2677886" y="3200399"/>
            <a:ext cx="2169885" cy="1973943"/>
          </a:xfrm>
          <a:custGeom>
            <a:avLst/>
            <a:gdLst>
              <a:gd name="connsiteX0" fmla="*/ 2148114 w 2169885"/>
              <a:gd name="connsiteY0" fmla="*/ 275771 h 1879600"/>
              <a:gd name="connsiteX1" fmla="*/ 2133600 w 2169885"/>
              <a:gd name="connsiteY1" fmla="*/ 457200 h 1879600"/>
              <a:gd name="connsiteX2" fmla="*/ 2039257 w 2169885"/>
              <a:gd name="connsiteY2" fmla="*/ 580571 h 1879600"/>
              <a:gd name="connsiteX3" fmla="*/ 2010228 w 2169885"/>
              <a:gd name="connsiteY3" fmla="*/ 660400 h 1879600"/>
              <a:gd name="connsiteX4" fmla="*/ 1952171 w 2169885"/>
              <a:gd name="connsiteY4" fmla="*/ 747486 h 1879600"/>
              <a:gd name="connsiteX5" fmla="*/ 1973943 w 2169885"/>
              <a:gd name="connsiteY5" fmla="*/ 820057 h 1879600"/>
              <a:gd name="connsiteX6" fmla="*/ 1930400 w 2169885"/>
              <a:gd name="connsiteY6" fmla="*/ 907143 h 1879600"/>
              <a:gd name="connsiteX7" fmla="*/ 1930400 w 2169885"/>
              <a:gd name="connsiteY7" fmla="*/ 979714 h 1879600"/>
              <a:gd name="connsiteX8" fmla="*/ 1908628 w 2169885"/>
              <a:gd name="connsiteY8" fmla="*/ 1030514 h 1879600"/>
              <a:gd name="connsiteX9" fmla="*/ 1908628 w 2169885"/>
              <a:gd name="connsiteY9" fmla="*/ 1066800 h 1879600"/>
              <a:gd name="connsiteX10" fmla="*/ 1901371 w 2169885"/>
              <a:gd name="connsiteY10" fmla="*/ 1110343 h 1879600"/>
              <a:gd name="connsiteX11" fmla="*/ 1908628 w 2169885"/>
              <a:gd name="connsiteY11" fmla="*/ 1175657 h 1879600"/>
              <a:gd name="connsiteX12" fmla="*/ 1952171 w 2169885"/>
              <a:gd name="connsiteY12" fmla="*/ 1226457 h 1879600"/>
              <a:gd name="connsiteX13" fmla="*/ 1959428 w 2169885"/>
              <a:gd name="connsiteY13" fmla="*/ 1320800 h 1879600"/>
              <a:gd name="connsiteX14" fmla="*/ 1944914 w 2169885"/>
              <a:gd name="connsiteY14" fmla="*/ 1415143 h 1879600"/>
              <a:gd name="connsiteX15" fmla="*/ 1915885 w 2169885"/>
              <a:gd name="connsiteY15" fmla="*/ 1574800 h 1879600"/>
              <a:gd name="connsiteX16" fmla="*/ 1850571 w 2169885"/>
              <a:gd name="connsiteY16" fmla="*/ 1618343 h 1879600"/>
              <a:gd name="connsiteX17" fmla="*/ 1836057 w 2169885"/>
              <a:gd name="connsiteY17" fmla="*/ 1705428 h 1879600"/>
              <a:gd name="connsiteX18" fmla="*/ 1879600 w 2169885"/>
              <a:gd name="connsiteY18" fmla="*/ 1843314 h 1879600"/>
              <a:gd name="connsiteX19" fmla="*/ 1879600 w 2169885"/>
              <a:gd name="connsiteY19" fmla="*/ 1843314 h 1879600"/>
              <a:gd name="connsiteX20" fmla="*/ 1480457 w 2169885"/>
              <a:gd name="connsiteY20" fmla="*/ 1879600 h 1879600"/>
              <a:gd name="connsiteX21" fmla="*/ 849085 w 2169885"/>
              <a:gd name="connsiteY21" fmla="*/ 1865086 h 1879600"/>
              <a:gd name="connsiteX22" fmla="*/ 595085 w 2169885"/>
              <a:gd name="connsiteY22" fmla="*/ 1857828 h 1879600"/>
              <a:gd name="connsiteX23" fmla="*/ 377371 w 2169885"/>
              <a:gd name="connsiteY23" fmla="*/ 1727200 h 1879600"/>
              <a:gd name="connsiteX24" fmla="*/ 166914 w 2169885"/>
              <a:gd name="connsiteY24" fmla="*/ 1516743 h 1879600"/>
              <a:gd name="connsiteX25" fmla="*/ 0 w 2169885"/>
              <a:gd name="connsiteY25" fmla="*/ 1320800 h 1879600"/>
              <a:gd name="connsiteX26" fmla="*/ 326571 w 2169885"/>
              <a:gd name="connsiteY26" fmla="*/ 1059543 h 1879600"/>
              <a:gd name="connsiteX27" fmla="*/ 500743 w 2169885"/>
              <a:gd name="connsiteY27" fmla="*/ 892628 h 1879600"/>
              <a:gd name="connsiteX28" fmla="*/ 624114 w 2169885"/>
              <a:gd name="connsiteY28" fmla="*/ 638628 h 1879600"/>
              <a:gd name="connsiteX29" fmla="*/ 660400 w 2169885"/>
              <a:gd name="connsiteY29" fmla="*/ 515257 h 1879600"/>
              <a:gd name="connsiteX30" fmla="*/ 798285 w 2169885"/>
              <a:gd name="connsiteY30" fmla="*/ 239486 h 1879600"/>
              <a:gd name="connsiteX31" fmla="*/ 856343 w 2169885"/>
              <a:gd name="connsiteY31" fmla="*/ 65314 h 1879600"/>
              <a:gd name="connsiteX32" fmla="*/ 1052285 w 2169885"/>
              <a:gd name="connsiteY32" fmla="*/ 0 h 1879600"/>
              <a:gd name="connsiteX33" fmla="*/ 1153885 w 2169885"/>
              <a:gd name="connsiteY33" fmla="*/ 29028 h 1879600"/>
              <a:gd name="connsiteX34" fmla="*/ 1364343 w 2169885"/>
              <a:gd name="connsiteY34" fmla="*/ 137886 h 1879600"/>
              <a:gd name="connsiteX35" fmla="*/ 1560285 w 2169885"/>
              <a:gd name="connsiteY35" fmla="*/ 137886 h 1879600"/>
              <a:gd name="connsiteX36" fmla="*/ 1734457 w 2169885"/>
              <a:gd name="connsiteY36" fmla="*/ 188686 h 1879600"/>
              <a:gd name="connsiteX37" fmla="*/ 1995714 w 2169885"/>
              <a:gd name="connsiteY37" fmla="*/ 188686 h 1879600"/>
              <a:gd name="connsiteX38" fmla="*/ 2104571 w 2169885"/>
              <a:gd name="connsiteY38" fmla="*/ 203200 h 1879600"/>
              <a:gd name="connsiteX39" fmla="*/ 2169885 w 2169885"/>
              <a:gd name="connsiteY39" fmla="*/ 203200 h 1879600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60400 w 2169885"/>
              <a:gd name="connsiteY29" fmla="*/ 609600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624114 w 2169885"/>
              <a:gd name="connsiteY28" fmla="*/ 732971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500743 w 2169885"/>
              <a:gd name="connsiteY27" fmla="*/ 986971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326571 w 2169885"/>
              <a:gd name="connsiteY26" fmla="*/ 1153886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64343 w 2169885"/>
              <a:gd name="connsiteY34" fmla="*/ 232229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34457 w 2169885"/>
              <a:gd name="connsiteY36" fmla="*/ 283029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95714 w 2169885"/>
              <a:gd name="connsiteY37" fmla="*/ 283029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  <a:gd name="connsiteX0" fmla="*/ 2148114 w 2169885"/>
              <a:gd name="connsiteY0" fmla="*/ 370114 h 1973943"/>
              <a:gd name="connsiteX1" fmla="*/ 2133600 w 2169885"/>
              <a:gd name="connsiteY1" fmla="*/ 551543 h 1973943"/>
              <a:gd name="connsiteX2" fmla="*/ 2039257 w 2169885"/>
              <a:gd name="connsiteY2" fmla="*/ 674914 h 1973943"/>
              <a:gd name="connsiteX3" fmla="*/ 2010228 w 2169885"/>
              <a:gd name="connsiteY3" fmla="*/ 754743 h 1973943"/>
              <a:gd name="connsiteX4" fmla="*/ 1952171 w 2169885"/>
              <a:gd name="connsiteY4" fmla="*/ 841829 h 1973943"/>
              <a:gd name="connsiteX5" fmla="*/ 1973943 w 2169885"/>
              <a:gd name="connsiteY5" fmla="*/ 914400 h 1973943"/>
              <a:gd name="connsiteX6" fmla="*/ 1930400 w 2169885"/>
              <a:gd name="connsiteY6" fmla="*/ 1001486 h 1973943"/>
              <a:gd name="connsiteX7" fmla="*/ 1930400 w 2169885"/>
              <a:gd name="connsiteY7" fmla="*/ 1074057 h 1973943"/>
              <a:gd name="connsiteX8" fmla="*/ 1908628 w 2169885"/>
              <a:gd name="connsiteY8" fmla="*/ 1124857 h 1973943"/>
              <a:gd name="connsiteX9" fmla="*/ 1908628 w 2169885"/>
              <a:gd name="connsiteY9" fmla="*/ 1161143 h 1973943"/>
              <a:gd name="connsiteX10" fmla="*/ 1901371 w 2169885"/>
              <a:gd name="connsiteY10" fmla="*/ 1204686 h 1973943"/>
              <a:gd name="connsiteX11" fmla="*/ 1908628 w 2169885"/>
              <a:gd name="connsiteY11" fmla="*/ 1270000 h 1973943"/>
              <a:gd name="connsiteX12" fmla="*/ 1952171 w 2169885"/>
              <a:gd name="connsiteY12" fmla="*/ 1320800 h 1973943"/>
              <a:gd name="connsiteX13" fmla="*/ 1959428 w 2169885"/>
              <a:gd name="connsiteY13" fmla="*/ 1415143 h 1973943"/>
              <a:gd name="connsiteX14" fmla="*/ 1944914 w 2169885"/>
              <a:gd name="connsiteY14" fmla="*/ 1509486 h 1973943"/>
              <a:gd name="connsiteX15" fmla="*/ 1915885 w 2169885"/>
              <a:gd name="connsiteY15" fmla="*/ 1669143 h 1973943"/>
              <a:gd name="connsiteX16" fmla="*/ 1850571 w 2169885"/>
              <a:gd name="connsiteY16" fmla="*/ 1712686 h 1973943"/>
              <a:gd name="connsiteX17" fmla="*/ 1836057 w 2169885"/>
              <a:gd name="connsiteY17" fmla="*/ 1799771 h 1973943"/>
              <a:gd name="connsiteX18" fmla="*/ 1879600 w 2169885"/>
              <a:gd name="connsiteY18" fmla="*/ 1937657 h 1973943"/>
              <a:gd name="connsiteX19" fmla="*/ 1879600 w 2169885"/>
              <a:gd name="connsiteY19" fmla="*/ 1937657 h 1973943"/>
              <a:gd name="connsiteX20" fmla="*/ 1480457 w 2169885"/>
              <a:gd name="connsiteY20" fmla="*/ 1973943 h 1973943"/>
              <a:gd name="connsiteX21" fmla="*/ 849085 w 2169885"/>
              <a:gd name="connsiteY21" fmla="*/ 1959429 h 1973943"/>
              <a:gd name="connsiteX22" fmla="*/ 595085 w 2169885"/>
              <a:gd name="connsiteY22" fmla="*/ 1952171 h 1973943"/>
              <a:gd name="connsiteX23" fmla="*/ 377371 w 2169885"/>
              <a:gd name="connsiteY23" fmla="*/ 1821543 h 1973943"/>
              <a:gd name="connsiteX24" fmla="*/ 166914 w 2169885"/>
              <a:gd name="connsiteY24" fmla="*/ 1611086 h 1973943"/>
              <a:gd name="connsiteX25" fmla="*/ 0 w 2169885"/>
              <a:gd name="connsiteY25" fmla="*/ 1415143 h 1973943"/>
              <a:gd name="connsiteX26" fmla="*/ 217714 w 2169885"/>
              <a:gd name="connsiteY26" fmla="*/ 1211944 h 1973943"/>
              <a:gd name="connsiteX27" fmla="*/ 442686 w 2169885"/>
              <a:gd name="connsiteY27" fmla="*/ 965200 h 1973943"/>
              <a:gd name="connsiteX28" fmla="*/ 573314 w 2169885"/>
              <a:gd name="connsiteY28" fmla="*/ 798286 h 1973943"/>
              <a:gd name="connsiteX29" fmla="*/ 616857 w 2169885"/>
              <a:gd name="connsiteY29" fmla="*/ 638629 h 1973943"/>
              <a:gd name="connsiteX30" fmla="*/ 798285 w 2169885"/>
              <a:gd name="connsiteY30" fmla="*/ 333829 h 1973943"/>
              <a:gd name="connsiteX31" fmla="*/ 856343 w 2169885"/>
              <a:gd name="connsiteY31" fmla="*/ 159657 h 1973943"/>
              <a:gd name="connsiteX32" fmla="*/ 943428 w 2169885"/>
              <a:gd name="connsiteY32" fmla="*/ 0 h 1973943"/>
              <a:gd name="connsiteX33" fmla="*/ 1153885 w 2169885"/>
              <a:gd name="connsiteY33" fmla="*/ 123371 h 1973943"/>
              <a:gd name="connsiteX34" fmla="*/ 1393371 w 2169885"/>
              <a:gd name="connsiteY34" fmla="*/ 195944 h 1973943"/>
              <a:gd name="connsiteX35" fmla="*/ 1560285 w 2169885"/>
              <a:gd name="connsiteY35" fmla="*/ 232229 h 1973943"/>
              <a:gd name="connsiteX36" fmla="*/ 1770742 w 2169885"/>
              <a:gd name="connsiteY36" fmla="*/ 261258 h 1973943"/>
              <a:gd name="connsiteX37" fmla="*/ 1959428 w 2169885"/>
              <a:gd name="connsiteY37" fmla="*/ 254000 h 1973943"/>
              <a:gd name="connsiteX38" fmla="*/ 2104571 w 2169885"/>
              <a:gd name="connsiteY38" fmla="*/ 297543 h 1973943"/>
              <a:gd name="connsiteX39" fmla="*/ 2169885 w 2169885"/>
              <a:gd name="connsiteY39" fmla="*/ 297543 h 197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169885" h="1973943">
                <a:moveTo>
                  <a:pt x="2148114" y="370114"/>
                </a:moveTo>
                <a:lnTo>
                  <a:pt x="2133600" y="551543"/>
                </a:lnTo>
                <a:lnTo>
                  <a:pt x="2039257" y="674914"/>
                </a:lnTo>
                <a:lnTo>
                  <a:pt x="2010228" y="754743"/>
                </a:lnTo>
                <a:lnTo>
                  <a:pt x="1952171" y="841829"/>
                </a:lnTo>
                <a:lnTo>
                  <a:pt x="1973943" y="914400"/>
                </a:lnTo>
                <a:lnTo>
                  <a:pt x="1930400" y="1001486"/>
                </a:lnTo>
                <a:lnTo>
                  <a:pt x="1930400" y="1074057"/>
                </a:lnTo>
                <a:lnTo>
                  <a:pt x="1908628" y="1124857"/>
                </a:lnTo>
                <a:lnTo>
                  <a:pt x="1908628" y="1161143"/>
                </a:lnTo>
                <a:lnTo>
                  <a:pt x="1901371" y="1204686"/>
                </a:lnTo>
                <a:lnTo>
                  <a:pt x="1908628" y="1270000"/>
                </a:lnTo>
                <a:lnTo>
                  <a:pt x="1952171" y="1320800"/>
                </a:lnTo>
                <a:lnTo>
                  <a:pt x="1959428" y="1415143"/>
                </a:lnTo>
                <a:lnTo>
                  <a:pt x="1944914" y="1509486"/>
                </a:lnTo>
                <a:lnTo>
                  <a:pt x="1915885" y="1669143"/>
                </a:lnTo>
                <a:lnTo>
                  <a:pt x="1850571" y="1712686"/>
                </a:lnTo>
                <a:lnTo>
                  <a:pt x="1836057" y="1799771"/>
                </a:lnTo>
                <a:lnTo>
                  <a:pt x="1879600" y="1937657"/>
                </a:lnTo>
                <a:lnTo>
                  <a:pt x="1879600" y="1937657"/>
                </a:lnTo>
                <a:lnTo>
                  <a:pt x="1480457" y="1973943"/>
                </a:lnTo>
                <a:lnTo>
                  <a:pt x="849085" y="1959429"/>
                </a:lnTo>
                <a:lnTo>
                  <a:pt x="595085" y="1952171"/>
                </a:lnTo>
                <a:lnTo>
                  <a:pt x="377371" y="1821543"/>
                </a:lnTo>
                <a:lnTo>
                  <a:pt x="166914" y="1611086"/>
                </a:lnTo>
                <a:lnTo>
                  <a:pt x="0" y="1415143"/>
                </a:lnTo>
                <a:lnTo>
                  <a:pt x="217714" y="1211944"/>
                </a:lnTo>
                <a:lnTo>
                  <a:pt x="442686" y="965200"/>
                </a:lnTo>
                <a:lnTo>
                  <a:pt x="573314" y="798286"/>
                </a:lnTo>
                <a:lnTo>
                  <a:pt x="616857" y="638629"/>
                </a:lnTo>
                <a:lnTo>
                  <a:pt x="798285" y="333829"/>
                </a:lnTo>
                <a:lnTo>
                  <a:pt x="856343" y="159657"/>
                </a:lnTo>
                <a:lnTo>
                  <a:pt x="943428" y="0"/>
                </a:lnTo>
                <a:cubicBezTo>
                  <a:pt x="1013580" y="41124"/>
                  <a:pt x="1078895" y="90714"/>
                  <a:pt x="1153885" y="123371"/>
                </a:cubicBezTo>
                <a:cubicBezTo>
                  <a:pt x="1228875" y="156028"/>
                  <a:pt x="1323218" y="159658"/>
                  <a:pt x="1393371" y="195944"/>
                </a:cubicBezTo>
                <a:lnTo>
                  <a:pt x="1560285" y="232229"/>
                </a:lnTo>
                <a:lnTo>
                  <a:pt x="1770742" y="261258"/>
                </a:lnTo>
                <a:lnTo>
                  <a:pt x="1959428" y="254000"/>
                </a:lnTo>
                <a:lnTo>
                  <a:pt x="2104571" y="297543"/>
                </a:lnTo>
                <a:lnTo>
                  <a:pt x="2169885" y="297543"/>
                </a:lnTo>
              </a:path>
            </a:pathLst>
          </a:custGeom>
          <a:solidFill>
            <a:srgbClr val="548235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519714" y="355600"/>
            <a:ext cx="2677886" cy="4172857"/>
          </a:xfrm>
          <a:custGeom>
            <a:avLst/>
            <a:gdLst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57086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28057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84515 w 2677886"/>
              <a:gd name="connsiteY77" fmla="*/ 3817257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77257 w 2677886"/>
              <a:gd name="connsiteY79" fmla="*/ 3962400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7258 w 2677886"/>
              <a:gd name="connsiteY77" fmla="*/ 382451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55486 w 2677886"/>
              <a:gd name="connsiteY75" fmla="*/ 3447143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84629 w 2677886"/>
              <a:gd name="connsiteY64" fmla="*/ 3091543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16857 w 2677886"/>
              <a:gd name="connsiteY65" fmla="*/ 3164114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769257 w 2677886"/>
              <a:gd name="connsiteY66" fmla="*/ 3164114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972457 w 2677886"/>
              <a:gd name="connsiteY67" fmla="*/ 3214914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53886 w 2677886"/>
              <a:gd name="connsiteY68" fmla="*/ 3214914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36915 w 2677886"/>
              <a:gd name="connsiteY23" fmla="*/ 1175657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36915 w 2677886"/>
              <a:gd name="connsiteY24" fmla="*/ 1139371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44172 w 2677886"/>
              <a:gd name="connsiteY27" fmla="*/ 950686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494972 w 2677886"/>
              <a:gd name="connsiteY28" fmla="*/ 943429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58686 w 2677886"/>
              <a:gd name="connsiteY22" fmla="*/ 1219200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77372 w 2677886"/>
              <a:gd name="connsiteY48" fmla="*/ 965200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75772 w 2677886"/>
              <a:gd name="connsiteY51" fmla="*/ 1074057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57200 w 2677886"/>
              <a:gd name="connsiteY47" fmla="*/ 1001486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203200 w 2677886"/>
              <a:gd name="connsiteY52" fmla="*/ 1299029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94343 w 2677886"/>
              <a:gd name="connsiteY55" fmla="*/ 1836057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65315 w 2677886"/>
              <a:gd name="connsiteY56" fmla="*/ 1915886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36286 w 2677886"/>
              <a:gd name="connsiteY57" fmla="*/ 2046514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35314 w 2677886"/>
              <a:gd name="connsiteY72" fmla="*/ 3454400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70001 w 2677886"/>
              <a:gd name="connsiteY77" fmla="*/ 3788230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99029 w 2677886"/>
              <a:gd name="connsiteY76" fmla="*/ 367937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91772 w 2677886"/>
              <a:gd name="connsiteY78" fmla="*/ 3904343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7141 w 2677886"/>
              <a:gd name="connsiteY77" fmla="*/ 3778705 h 4172857"/>
              <a:gd name="connsiteX78" fmla="*/ 1267007 w 2677886"/>
              <a:gd name="connsiteY78" fmla="*/ 3860528 h 4172857"/>
              <a:gd name="connsiteX79" fmla="*/ 1226457 w 2677886"/>
              <a:gd name="connsiteY79" fmla="*/ 3933371 h 4172857"/>
              <a:gd name="connsiteX80" fmla="*/ 1277257 w 2677886"/>
              <a:gd name="connsiteY80" fmla="*/ 4100286 h 4172857"/>
              <a:gd name="connsiteX81" fmla="*/ 1270000 w 2677886"/>
              <a:gd name="connsiteY81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3543 w 2677886"/>
              <a:gd name="connsiteY73" fmla="*/ 3556000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67007 w 2677886"/>
              <a:gd name="connsiteY79" fmla="*/ 3860528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709670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  <a:gd name="connsiteX0" fmla="*/ 1226457 w 2677886"/>
              <a:gd name="connsiteY0" fmla="*/ 4172857 h 4172857"/>
              <a:gd name="connsiteX1" fmla="*/ 1494972 w 2677886"/>
              <a:gd name="connsiteY1" fmla="*/ 4064000 h 4172857"/>
              <a:gd name="connsiteX2" fmla="*/ 1690915 w 2677886"/>
              <a:gd name="connsiteY2" fmla="*/ 3955143 h 4172857"/>
              <a:gd name="connsiteX3" fmla="*/ 2017486 w 2677886"/>
              <a:gd name="connsiteY3" fmla="*/ 3824514 h 4172857"/>
              <a:gd name="connsiteX4" fmla="*/ 2271486 w 2677886"/>
              <a:gd name="connsiteY4" fmla="*/ 3693886 h 4172857"/>
              <a:gd name="connsiteX5" fmla="*/ 2409372 w 2677886"/>
              <a:gd name="connsiteY5" fmla="*/ 3367314 h 4172857"/>
              <a:gd name="connsiteX6" fmla="*/ 2416629 w 2677886"/>
              <a:gd name="connsiteY6" fmla="*/ 3200400 h 4172857"/>
              <a:gd name="connsiteX7" fmla="*/ 2496457 w 2677886"/>
              <a:gd name="connsiteY7" fmla="*/ 3026229 h 4172857"/>
              <a:gd name="connsiteX8" fmla="*/ 2612572 w 2677886"/>
              <a:gd name="connsiteY8" fmla="*/ 2510971 h 4172857"/>
              <a:gd name="connsiteX9" fmla="*/ 2554515 w 2677886"/>
              <a:gd name="connsiteY9" fmla="*/ 2336800 h 4172857"/>
              <a:gd name="connsiteX10" fmla="*/ 2540000 w 2677886"/>
              <a:gd name="connsiteY10" fmla="*/ 2162629 h 4172857"/>
              <a:gd name="connsiteX11" fmla="*/ 2612572 w 2677886"/>
              <a:gd name="connsiteY11" fmla="*/ 1952171 h 4172857"/>
              <a:gd name="connsiteX12" fmla="*/ 2677886 w 2677886"/>
              <a:gd name="connsiteY12" fmla="*/ 1748971 h 4172857"/>
              <a:gd name="connsiteX13" fmla="*/ 2598057 w 2677886"/>
              <a:gd name="connsiteY13" fmla="*/ 1211943 h 4172857"/>
              <a:gd name="connsiteX14" fmla="*/ 2365829 w 2677886"/>
              <a:gd name="connsiteY14" fmla="*/ 1175657 h 4172857"/>
              <a:gd name="connsiteX15" fmla="*/ 2155372 w 2677886"/>
              <a:gd name="connsiteY15" fmla="*/ 1124857 h 4172857"/>
              <a:gd name="connsiteX16" fmla="*/ 1923143 w 2677886"/>
              <a:gd name="connsiteY16" fmla="*/ 1081314 h 4172857"/>
              <a:gd name="connsiteX17" fmla="*/ 1683657 w 2677886"/>
              <a:gd name="connsiteY17" fmla="*/ 1110343 h 4172857"/>
              <a:gd name="connsiteX18" fmla="*/ 1567543 w 2677886"/>
              <a:gd name="connsiteY18" fmla="*/ 1139371 h 4172857"/>
              <a:gd name="connsiteX19" fmla="*/ 1567543 w 2677886"/>
              <a:gd name="connsiteY19" fmla="*/ 1139371 h 4172857"/>
              <a:gd name="connsiteX20" fmla="*/ 1502229 w 2677886"/>
              <a:gd name="connsiteY20" fmla="*/ 1197429 h 4172857"/>
              <a:gd name="connsiteX21" fmla="*/ 1487715 w 2677886"/>
              <a:gd name="connsiteY21" fmla="*/ 1233714 h 4172857"/>
              <a:gd name="connsiteX22" fmla="*/ 1473725 w 2677886"/>
              <a:gd name="connsiteY22" fmla="*/ 1192129 h 4172857"/>
              <a:gd name="connsiteX23" fmla="*/ 1460978 w 2677886"/>
              <a:gd name="connsiteY23" fmla="*/ 1157610 h 4172857"/>
              <a:gd name="connsiteX24" fmla="*/ 1460978 w 2677886"/>
              <a:gd name="connsiteY24" fmla="*/ 1118316 h 4172857"/>
              <a:gd name="connsiteX25" fmla="*/ 1422400 w 2677886"/>
              <a:gd name="connsiteY25" fmla="*/ 1081314 h 4172857"/>
              <a:gd name="connsiteX26" fmla="*/ 1400629 w 2677886"/>
              <a:gd name="connsiteY26" fmla="*/ 1045029 h 4172857"/>
              <a:gd name="connsiteX27" fmla="*/ 1459211 w 2677886"/>
              <a:gd name="connsiteY27" fmla="*/ 986781 h 4172857"/>
              <a:gd name="connsiteX28" fmla="*/ 1537083 w 2677886"/>
              <a:gd name="connsiteY28" fmla="*/ 967492 h 4172857"/>
              <a:gd name="connsiteX29" fmla="*/ 1611086 w 2677886"/>
              <a:gd name="connsiteY29" fmla="*/ 914400 h 4172857"/>
              <a:gd name="connsiteX30" fmla="*/ 1676400 w 2677886"/>
              <a:gd name="connsiteY30" fmla="*/ 711200 h 4172857"/>
              <a:gd name="connsiteX31" fmla="*/ 1727200 w 2677886"/>
              <a:gd name="connsiteY31" fmla="*/ 631371 h 4172857"/>
              <a:gd name="connsiteX32" fmla="*/ 1719943 w 2677886"/>
              <a:gd name="connsiteY32" fmla="*/ 442686 h 4172857"/>
              <a:gd name="connsiteX33" fmla="*/ 1632857 w 2677886"/>
              <a:gd name="connsiteY33" fmla="*/ 384629 h 4172857"/>
              <a:gd name="connsiteX34" fmla="*/ 1632857 w 2677886"/>
              <a:gd name="connsiteY34" fmla="*/ 297543 h 4172857"/>
              <a:gd name="connsiteX35" fmla="*/ 1669143 w 2677886"/>
              <a:gd name="connsiteY35" fmla="*/ 217714 h 4172857"/>
              <a:gd name="connsiteX36" fmla="*/ 1763486 w 2677886"/>
              <a:gd name="connsiteY36" fmla="*/ 116114 h 4172857"/>
              <a:gd name="connsiteX37" fmla="*/ 1828800 w 2677886"/>
              <a:gd name="connsiteY37" fmla="*/ 0 h 4172857"/>
              <a:gd name="connsiteX38" fmla="*/ 1349829 w 2677886"/>
              <a:gd name="connsiteY38" fmla="*/ 36286 h 4172857"/>
              <a:gd name="connsiteX39" fmla="*/ 1182915 w 2677886"/>
              <a:gd name="connsiteY39" fmla="*/ 43543 h 4172857"/>
              <a:gd name="connsiteX40" fmla="*/ 1103086 w 2677886"/>
              <a:gd name="connsiteY40" fmla="*/ 224971 h 4172857"/>
              <a:gd name="connsiteX41" fmla="*/ 943429 w 2677886"/>
              <a:gd name="connsiteY41" fmla="*/ 268514 h 4172857"/>
              <a:gd name="connsiteX42" fmla="*/ 805543 w 2677886"/>
              <a:gd name="connsiteY42" fmla="*/ 449943 h 4172857"/>
              <a:gd name="connsiteX43" fmla="*/ 769257 w 2677886"/>
              <a:gd name="connsiteY43" fmla="*/ 653143 h 4172857"/>
              <a:gd name="connsiteX44" fmla="*/ 798286 w 2677886"/>
              <a:gd name="connsiteY44" fmla="*/ 776514 h 4172857"/>
              <a:gd name="connsiteX45" fmla="*/ 703943 w 2677886"/>
              <a:gd name="connsiteY45" fmla="*/ 899886 h 4172857"/>
              <a:gd name="connsiteX46" fmla="*/ 645886 w 2677886"/>
              <a:gd name="connsiteY46" fmla="*/ 1037771 h 4172857"/>
              <a:gd name="connsiteX47" fmla="*/ 469232 w 2677886"/>
              <a:gd name="connsiteY47" fmla="*/ 989455 h 4172857"/>
              <a:gd name="connsiteX48" fmla="*/ 350301 w 2677886"/>
              <a:gd name="connsiteY48" fmla="*/ 938129 h 4172857"/>
              <a:gd name="connsiteX49" fmla="*/ 333829 w 2677886"/>
              <a:gd name="connsiteY49" fmla="*/ 936171 h 4172857"/>
              <a:gd name="connsiteX50" fmla="*/ 319315 w 2677886"/>
              <a:gd name="connsiteY50" fmla="*/ 928914 h 4172857"/>
              <a:gd name="connsiteX51" fmla="*/ 263741 w 2677886"/>
              <a:gd name="connsiteY51" fmla="*/ 1056010 h 4172857"/>
              <a:gd name="connsiteX52" fmla="*/ 185153 w 2677886"/>
              <a:gd name="connsiteY52" fmla="*/ 1268950 h 4172857"/>
              <a:gd name="connsiteX53" fmla="*/ 166915 w 2677886"/>
              <a:gd name="connsiteY53" fmla="*/ 1444171 h 4172857"/>
              <a:gd name="connsiteX54" fmla="*/ 94343 w 2677886"/>
              <a:gd name="connsiteY54" fmla="*/ 1741714 h 4172857"/>
              <a:gd name="connsiteX55" fmla="*/ 70280 w 2677886"/>
              <a:gd name="connsiteY55" fmla="*/ 1833049 h 4172857"/>
              <a:gd name="connsiteX56" fmla="*/ 59299 w 2677886"/>
              <a:gd name="connsiteY56" fmla="*/ 1918894 h 4172857"/>
              <a:gd name="connsiteX57" fmla="*/ 15230 w 2677886"/>
              <a:gd name="connsiteY57" fmla="*/ 2052530 h 4172857"/>
              <a:gd name="connsiteX58" fmla="*/ 0 w 2677886"/>
              <a:gd name="connsiteY58" fmla="*/ 2119086 h 4172857"/>
              <a:gd name="connsiteX59" fmla="*/ 94343 w 2677886"/>
              <a:gd name="connsiteY59" fmla="*/ 2329543 h 4172857"/>
              <a:gd name="connsiteX60" fmla="*/ 166915 w 2677886"/>
              <a:gd name="connsiteY60" fmla="*/ 2547257 h 4172857"/>
              <a:gd name="connsiteX61" fmla="*/ 116115 w 2677886"/>
              <a:gd name="connsiteY61" fmla="*/ 2677886 h 4172857"/>
              <a:gd name="connsiteX62" fmla="*/ 116115 w 2677886"/>
              <a:gd name="connsiteY62" fmla="*/ 2946400 h 4172857"/>
              <a:gd name="connsiteX63" fmla="*/ 130629 w 2677886"/>
              <a:gd name="connsiteY63" fmla="*/ 3011714 h 4172857"/>
              <a:gd name="connsiteX64" fmla="*/ 399143 w 2677886"/>
              <a:gd name="connsiteY64" fmla="*/ 3033485 h 4172857"/>
              <a:gd name="connsiteX65" fmla="*/ 653143 w 2677886"/>
              <a:gd name="connsiteY65" fmla="*/ 3084285 h 4172857"/>
              <a:gd name="connsiteX66" fmla="*/ 805542 w 2677886"/>
              <a:gd name="connsiteY66" fmla="*/ 3149600 h 4172857"/>
              <a:gd name="connsiteX67" fmla="*/ 1045029 w 2677886"/>
              <a:gd name="connsiteY67" fmla="*/ 3149599 h 4172857"/>
              <a:gd name="connsiteX68" fmla="*/ 1197429 w 2677886"/>
              <a:gd name="connsiteY68" fmla="*/ 3185886 h 4172857"/>
              <a:gd name="connsiteX69" fmla="*/ 1219200 w 2677886"/>
              <a:gd name="connsiteY69" fmla="*/ 3367314 h 4172857"/>
              <a:gd name="connsiteX70" fmla="*/ 1262743 w 2677886"/>
              <a:gd name="connsiteY70" fmla="*/ 3389086 h 4172857"/>
              <a:gd name="connsiteX71" fmla="*/ 1335315 w 2677886"/>
              <a:gd name="connsiteY71" fmla="*/ 3410857 h 4172857"/>
              <a:gd name="connsiteX72" fmla="*/ 1318169 w 2677886"/>
              <a:gd name="connsiteY72" fmla="*/ 3460115 h 4172857"/>
              <a:gd name="connsiteX73" fmla="*/ 1317353 w 2677886"/>
              <a:gd name="connsiteY73" fmla="*/ 3523615 h 4172857"/>
              <a:gd name="connsiteX74" fmla="*/ 1277257 w 2677886"/>
              <a:gd name="connsiteY74" fmla="*/ 3512457 h 4172857"/>
              <a:gd name="connsiteX75" fmla="*/ 1240972 w 2677886"/>
              <a:gd name="connsiteY75" fmla="*/ 3389086 h 4172857"/>
              <a:gd name="connsiteX76" fmla="*/ 1285694 w 2677886"/>
              <a:gd name="connsiteY76" fmla="*/ 3667941 h 4172857"/>
              <a:gd name="connsiteX77" fmla="*/ 1246596 w 2677886"/>
              <a:gd name="connsiteY77" fmla="*/ 3692525 h 4172857"/>
              <a:gd name="connsiteX78" fmla="*/ 1247141 w 2677886"/>
              <a:gd name="connsiteY78" fmla="*/ 3778705 h 4172857"/>
              <a:gd name="connsiteX79" fmla="*/ 1246052 w 2677886"/>
              <a:gd name="connsiteY79" fmla="*/ 3854813 h 4172857"/>
              <a:gd name="connsiteX80" fmla="*/ 1226457 w 2677886"/>
              <a:gd name="connsiteY80" fmla="*/ 3933371 h 4172857"/>
              <a:gd name="connsiteX81" fmla="*/ 1277257 w 2677886"/>
              <a:gd name="connsiteY81" fmla="*/ 4100286 h 4172857"/>
              <a:gd name="connsiteX82" fmla="*/ 1270000 w 2677886"/>
              <a:gd name="connsiteY82" fmla="*/ 4136571 h 417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677886" h="4172857">
                <a:moveTo>
                  <a:pt x="1226457" y="4172857"/>
                </a:moveTo>
                <a:lnTo>
                  <a:pt x="1494972" y="4064000"/>
                </a:lnTo>
                <a:lnTo>
                  <a:pt x="1690915" y="3955143"/>
                </a:lnTo>
                <a:lnTo>
                  <a:pt x="2017486" y="3824514"/>
                </a:lnTo>
                <a:lnTo>
                  <a:pt x="2271486" y="3693886"/>
                </a:lnTo>
                <a:lnTo>
                  <a:pt x="2409372" y="3367314"/>
                </a:lnTo>
                <a:lnTo>
                  <a:pt x="2416629" y="3200400"/>
                </a:lnTo>
                <a:lnTo>
                  <a:pt x="2496457" y="3026229"/>
                </a:lnTo>
                <a:lnTo>
                  <a:pt x="2612572" y="2510971"/>
                </a:lnTo>
                <a:lnTo>
                  <a:pt x="2554515" y="2336800"/>
                </a:lnTo>
                <a:lnTo>
                  <a:pt x="2540000" y="2162629"/>
                </a:lnTo>
                <a:lnTo>
                  <a:pt x="2612572" y="1952171"/>
                </a:lnTo>
                <a:lnTo>
                  <a:pt x="2677886" y="1748971"/>
                </a:lnTo>
                <a:lnTo>
                  <a:pt x="2598057" y="1211943"/>
                </a:lnTo>
                <a:lnTo>
                  <a:pt x="2365829" y="1175657"/>
                </a:lnTo>
                <a:lnTo>
                  <a:pt x="2155372" y="1124857"/>
                </a:lnTo>
                <a:lnTo>
                  <a:pt x="1923143" y="1081314"/>
                </a:lnTo>
                <a:lnTo>
                  <a:pt x="1683657" y="1110343"/>
                </a:lnTo>
                <a:lnTo>
                  <a:pt x="1567543" y="1139371"/>
                </a:lnTo>
                <a:lnTo>
                  <a:pt x="1567543" y="1139371"/>
                </a:lnTo>
                <a:lnTo>
                  <a:pt x="1502229" y="1197429"/>
                </a:lnTo>
                <a:cubicBezTo>
                  <a:pt x="1497391" y="1209524"/>
                  <a:pt x="1492466" y="1234597"/>
                  <a:pt x="1487715" y="1233714"/>
                </a:cubicBezTo>
                <a:cubicBezTo>
                  <a:pt x="1482964" y="1232831"/>
                  <a:pt x="1478388" y="1205991"/>
                  <a:pt x="1473725" y="1192129"/>
                </a:cubicBezTo>
                <a:lnTo>
                  <a:pt x="1460978" y="1157610"/>
                </a:lnTo>
                <a:lnTo>
                  <a:pt x="1460978" y="1118316"/>
                </a:lnTo>
                <a:lnTo>
                  <a:pt x="1422400" y="1081314"/>
                </a:lnTo>
                <a:lnTo>
                  <a:pt x="1400629" y="1045029"/>
                </a:lnTo>
                <a:lnTo>
                  <a:pt x="1459211" y="986781"/>
                </a:lnTo>
                <a:lnTo>
                  <a:pt x="1537083" y="967492"/>
                </a:lnTo>
                <a:lnTo>
                  <a:pt x="1611086" y="914400"/>
                </a:lnTo>
                <a:lnTo>
                  <a:pt x="1676400" y="711200"/>
                </a:lnTo>
                <a:lnTo>
                  <a:pt x="1727200" y="631371"/>
                </a:lnTo>
                <a:lnTo>
                  <a:pt x="1719943" y="442686"/>
                </a:lnTo>
                <a:lnTo>
                  <a:pt x="1632857" y="384629"/>
                </a:lnTo>
                <a:lnTo>
                  <a:pt x="1632857" y="297543"/>
                </a:lnTo>
                <a:lnTo>
                  <a:pt x="1669143" y="217714"/>
                </a:lnTo>
                <a:lnTo>
                  <a:pt x="1763486" y="116114"/>
                </a:lnTo>
                <a:lnTo>
                  <a:pt x="1828800" y="0"/>
                </a:lnTo>
                <a:lnTo>
                  <a:pt x="1349829" y="36286"/>
                </a:lnTo>
                <a:lnTo>
                  <a:pt x="1182915" y="43543"/>
                </a:lnTo>
                <a:lnTo>
                  <a:pt x="1103086" y="224971"/>
                </a:lnTo>
                <a:lnTo>
                  <a:pt x="943429" y="268514"/>
                </a:lnTo>
                <a:lnTo>
                  <a:pt x="805543" y="449943"/>
                </a:lnTo>
                <a:lnTo>
                  <a:pt x="769257" y="653143"/>
                </a:lnTo>
                <a:lnTo>
                  <a:pt x="798286" y="776514"/>
                </a:lnTo>
                <a:lnTo>
                  <a:pt x="703943" y="899886"/>
                </a:lnTo>
                <a:lnTo>
                  <a:pt x="645886" y="1037771"/>
                </a:lnTo>
                <a:lnTo>
                  <a:pt x="469232" y="989455"/>
                </a:lnTo>
                <a:cubicBezTo>
                  <a:pt x="433599" y="968336"/>
                  <a:pt x="403981" y="932177"/>
                  <a:pt x="350301" y="938129"/>
                </a:cubicBezTo>
                <a:lnTo>
                  <a:pt x="333829" y="936171"/>
                </a:lnTo>
                <a:lnTo>
                  <a:pt x="319315" y="928914"/>
                </a:lnTo>
                <a:lnTo>
                  <a:pt x="263741" y="1056010"/>
                </a:lnTo>
                <a:lnTo>
                  <a:pt x="185153" y="1268950"/>
                </a:lnTo>
                <a:lnTo>
                  <a:pt x="166915" y="1444171"/>
                </a:lnTo>
                <a:lnTo>
                  <a:pt x="94343" y="1741714"/>
                </a:lnTo>
                <a:lnTo>
                  <a:pt x="70280" y="1833049"/>
                </a:lnTo>
                <a:lnTo>
                  <a:pt x="59299" y="1918894"/>
                </a:lnTo>
                <a:lnTo>
                  <a:pt x="15230" y="2052530"/>
                </a:lnTo>
                <a:lnTo>
                  <a:pt x="0" y="2119086"/>
                </a:lnTo>
                <a:lnTo>
                  <a:pt x="94343" y="2329543"/>
                </a:lnTo>
                <a:lnTo>
                  <a:pt x="166915" y="2547257"/>
                </a:lnTo>
                <a:lnTo>
                  <a:pt x="116115" y="2677886"/>
                </a:lnTo>
                <a:lnTo>
                  <a:pt x="116115" y="2946400"/>
                </a:lnTo>
                <a:lnTo>
                  <a:pt x="130629" y="3011714"/>
                </a:lnTo>
                <a:cubicBezTo>
                  <a:pt x="220134" y="3018971"/>
                  <a:pt x="312057" y="3021390"/>
                  <a:pt x="399143" y="3033485"/>
                </a:cubicBezTo>
                <a:cubicBezTo>
                  <a:pt x="486229" y="3045580"/>
                  <a:pt x="568476" y="3067352"/>
                  <a:pt x="653143" y="3084285"/>
                </a:cubicBezTo>
                <a:lnTo>
                  <a:pt x="805542" y="3149600"/>
                </a:lnTo>
                <a:lnTo>
                  <a:pt x="1045029" y="3149599"/>
                </a:lnTo>
                <a:lnTo>
                  <a:pt x="1197429" y="3185886"/>
                </a:lnTo>
                <a:lnTo>
                  <a:pt x="1219200" y="3367314"/>
                </a:lnTo>
                <a:lnTo>
                  <a:pt x="1262743" y="3389086"/>
                </a:lnTo>
                <a:lnTo>
                  <a:pt x="1335315" y="3410857"/>
                </a:lnTo>
                <a:cubicBezTo>
                  <a:pt x="1335315" y="3425371"/>
                  <a:pt x="1318169" y="3445601"/>
                  <a:pt x="1318169" y="3460115"/>
                </a:cubicBezTo>
                <a:lnTo>
                  <a:pt x="1317353" y="3523615"/>
                </a:lnTo>
                <a:cubicBezTo>
                  <a:pt x="1300420" y="3509101"/>
                  <a:pt x="1289987" y="3534878"/>
                  <a:pt x="1277257" y="3512457"/>
                </a:cubicBezTo>
                <a:cubicBezTo>
                  <a:pt x="1264527" y="3490036"/>
                  <a:pt x="1239566" y="3363172"/>
                  <a:pt x="1240972" y="3389086"/>
                </a:cubicBezTo>
                <a:cubicBezTo>
                  <a:pt x="1242378" y="3415000"/>
                  <a:pt x="1281582" y="3613558"/>
                  <a:pt x="1285694" y="3667941"/>
                </a:cubicBezTo>
                <a:cubicBezTo>
                  <a:pt x="1279011" y="3683756"/>
                  <a:pt x="1253279" y="3676710"/>
                  <a:pt x="1246596" y="3692525"/>
                </a:cubicBezTo>
                <a:cubicBezTo>
                  <a:pt x="1246778" y="3715537"/>
                  <a:pt x="1246959" y="3755693"/>
                  <a:pt x="1247141" y="3778705"/>
                </a:cubicBezTo>
                <a:lnTo>
                  <a:pt x="1246052" y="3854813"/>
                </a:lnTo>
                <a:lnTo>
                  <a:pt x="1226457" y="3933371"/>
                </a:lnTo>
                <a:lnTo>
                  <a:pt x="1277257" y="4100286"/>
                </a:lnTo>
                <a:lnTo>
                  <a:pt x="1270000" y="4136571"/>
                </a:lnTo>
              </a:path>
            </a:pathLst>
          </a:custGeom>
          <a:solidFill>
            <a:srgbClr val="843C0C">
              <a:alpha val="8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854599" y="3065930"/>
            <a:ext cx="2415976" cy="591670"/>
            <a:chOff x="3854599" y="3065930"/>
            <a:chExt cx="2415976" cy="591670"/>
          </a:xfrm>
        </p:grpSpPr>
        <p:sp>
          <p:nvSpPr>
            <p:cNvPr id="59" name="Oval 58"/>
            <p:cNvSpPr/>
            <p:nvPr/>
          </p:nvSpPr>
          <p:spPr>
            <a:xfrm>
              <a:off x="4267200" y="3521680"/>
              <a:ext cx="135920" cy="13592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54599" y="3065930"/>
              <a:ext cx="24159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90204" pitchFamily="34" charset="0"/>
                </a:rPr>
                <a:t>Jerusalem</a:t>
              </a:r>
              <a:endPara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26175" y="4063425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Judah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69175" y="2158425"/>
            <a:ext cx="175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Israel</a:t>
            </a:r>
          </a:p>
        </p:txBody>
      </p:sp>
      <p:sp>
        <p:nvSpPr>
          <p:cNvPr id="6" name="TextBox 5"/>
          <p:cNvSpPr txBox="1"/>
          <p:nvPr/>
        </p:nvSpPr>
        <p:spPr>
          <a:xfrm rot="17940000">
            <a:off x="2481722" y="3550679"/>
            <a:ext cx="1485929" cy="315323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Philistia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7595" y="685800"/>
            <a:ext cx="280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Divided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denWord" panose="00000400000000000000" pitchFamily="2" charset="0"/>
              </a:rPr>
              <a:t>Kindom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8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66" name="Group 65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69" name="Group 68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3429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>
                <a:solidFill>
                  <a:schemeClr val="bg1"/>
                </a:solidFill>
                <a:latin typeface="Arial Black" panose="020B0A04020102090204" pitchFamily="34" charset="0"/>
              </a:rPr>
              <a:t>Jeroboam, 931-910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572000" y="1128712"/>
            <a:ext cx="304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295400" y="31115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</a:rPr>
              <a:t>Israel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334000" y="3048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Judah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8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11.38 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it shall be, if you heed all that I command you, walk in My ways, and do what is right in My sight, to keep My statutes and My commandments, as My servant David did, then I will be with you and build for you an enduring house, as I built for David, and will give Israel to you.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6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almost 300 years later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Pet. 1:19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 we have the prophetic word confirmed,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374" y="1905000"/>
            <a:ext cx="7962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Phillips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 we hold the word of prophecy to be more certain than ever.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422" y="3655874"/>
            <a:ext cx="7962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Wuest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we have the prophetic word as a surer foundation…</a:t>
            </a: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Adversary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pride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434641" y="1495782"/>
            <a:ext cx="634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Pride leads to arrogance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0995" y="2305764"/>
            <a:ext cx="581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Arrogance leads to forgetfulness of God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7349" y="3676471"/>
            <a:ext cx="604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Forgetfulness leads to apostasy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4" name="Bent Arrow 3"/>
          <p:cNvSpPr/>
          <p:nvPr/>
        </p:nvSpPr>
        <p:spPr>
          <a:xfrm flipV="1">
            <a:off x="838200" y="1371600"/>
            <a:ext cx="609600" cy="609600"/>
          </a:xfrm>
          <a:prstGeom prst="ben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flipV="1">
            <a:off x="1600200" y="2133600"/>
            <a:ext cx="609600" cy="609600"/>
          </a:xfrm>
          <a:prstGeom prst="ben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V="1">
            <a:off x="2362200" y="3524071"/>
            <a:ext cx="609600" cy="609600"/>
          </a:xfrm>
          <a:prstGeom prst="ben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0" grpId="0"/>
      <p:bldP spid="20" grpId="1"/>
      <p:bldP spid="24" grpId="0"/>
      <p:bldP spid="24" grpId="1"/>
      <p:bldP spid="27" grpId="0"/>
      <p:bldP spid="4" grpId="0" animBg="1"/>
      <p:bldP spid="4" grpId="1" animBg="1"/>
      <p:bldP spid="28" grpId="0" animBg="1"/>
      <p:bldP spid="28" grpId="1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Eccl.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2.18-19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hated all my labor in which I had toiled under the sun, because I must leave it to the man who will come after me.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who knows whether he will be wise or a fool? Yet he will rule over all my labor in which I toiled and in which I have shown myself wise under the sun. This also is vanity.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-165903" y="5410200"/>
            <a:ext cx="4752902" cy="1786467"/>
            <a:chOff x="-53622" y="5410200"/>
            <a:chExt cx="4320820" cy="178646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33400" y="6014662"/>
            <a:ext cx="3490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11.14-13.32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1810</TotalTime>
  <Words>334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Black</vt:lpstr>
      <vt:lpstr>Times New Roman</vt:lpstr>
      <vt:lpstr>MaidenWord</vt:lpstr>
      <vt:lpstr>Arial</vt:lpstr>
      <vt:lpstr>Mitzvah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27</cp:revision>
  <dcterms:created xsi:type="dcterms:W3CDTF">2014-07-29T16:02:10Z</dcterms:created>
  <dcterms:modified xsi:type="dcterms:W3CDTF">2014-07-30T23:24:12Z</dcterms:modified>
</cp:coreProperties>
</file>